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№7 общеразвивающего вида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639465"/>
            <a:ext cx="61926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Отчёт о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деятельности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во второй младшей группе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за 2017-2018 учебный год 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2832" y="4653136"/>
            <a:ext cx="4560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Е.В., воспитатель ВКК;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О.Н., воспитатель ВКК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868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2018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056784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по самообразованию: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инновационных форм и методов для развития речи детей»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9888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стихотворений с движениями по развитию речи.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язной\Desktop\IMG_20180604_071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37981"/>
            <a:ext cx="5688632" cy="3792421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1547664" y="692696"/>
            <a:ext cx="6624736" cy="4248472"/>
          </a:xfrm>
          <a:prstGeom prst="ribbon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40135" y="1916832"/>
            <a:ext cx="3672408" cy="21236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10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3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ºÐ°ÑÑÐ¸Ð½ÐºÐ¸ Ñ Ð¼Ð°Ð»ÑÑÐ¸ÐºÐ¾Ð¼ Ð¼ÑÐ»ÑÑÑÑÐ½ÑÐ¼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13" y="1700808"/>
            <a:ext cx="4197389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619672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группы: 30 человек.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2420888"/>
            <a:ext cx="1972879" cy="1656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Овал 3"/>
          <p:cNvSpPr/>
          <p:nvPr/>
        </p:nvSpPr>
        <p:spPr>
          <a:xfrm>
            <a:off x="7092280" y="2636912"/>
            <a:ext cx="1907704" cy="15841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7" y="2885130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15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54726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ОХРАНА И УКРЕПЛЕНИЕ ЗДОРОВЫЬЯ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6791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 в группе и на улице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340768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Коррекционные упражнения, дыхательная гимнастика, упражнения для глаз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14496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Прогулки на свежем воздухе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547664" y="98072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>
            <a:off x="4535996" y="9807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14864" y="917304"/>
            <a:ext cx="64807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связной\Desktop\детский сад\фото разное\IMG_20171024_101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53" y="3095094"/>
            <a:ext cx="196821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связной\Desktop\детский сад\фото разное\IMG_20171127_103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8" y="3124735"/>
            <a:ext cx="1948458" cy="29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:\фото Лена\IMG_1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66" y="4293096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01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329" y="116632"/>
            <a:ext cx="727280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связной\Desktop\Новая папка\IMG_20170706_124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5" y="1340768"/>
            <a:ext cx="2921850" cy="1728192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800716"/>
            <a:ext cx="318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связной\Desktop\Новая папка\DSCN1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08" y="1389452"/>
            <a:ext cx="3261648" cy="1630824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876255"/>
            <a:ext cx="32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Театральный уголок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связной\Desktop\Новая папка\DSCN1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68" y="1628800"/>
            <a:ext cx="1744604" cy="2326139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333603" y="405968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речевого развития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связной\Desktop\Новая папка\DSCN1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88914"/>
            <a:ext cx="2880319" cy="1774262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6678277" y="567041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познания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связной\Desktop\Новая папка\P10506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86" y="3954939"/>
            <a:ext cx="2232249" cy="1264470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2" name="Picture 3" descr="C:\Users\связной\Desktop\Новая папка\P10506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29" y="4558936"/>
            <a:ext cx="1458344" cy="2012926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676452" y="5904601"/>
            <a:ext cx="168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уголок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983" y="28103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Игровой уголок для девочек и мальчиков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связной\Desktop\Новая папка\DSCN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664296" cy="1603985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4" name="Picture 4" descr="C:\Users\связной\Desktop\Новая папка\DSCN1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0" y="836324"/>
            <a:ext cx="2970769" cy="1728192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связной\Desktop\Новая папка\DSCN1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55" y="1988840"/>
            <a:ext cx="2758177" cy="1884717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9758" y="5078784"/>
            <a:ext cx="297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Подвесные модули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DCIM\106NIKON\DSCN20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512" y="4374396"/>
            <a:ext cx="2671445" cy="2147441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G:\DCIM\106NIKON\DSCN219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5159" y="4426920"/>
            <a:ext cx="2694047" cy="2098574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64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302433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(презентации)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827584" y="1893025"/>
            <a:ext cx="0" cy="428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475295" y="1893025"/>
            <a:ext cx="0" cy="550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926254" y="1893025"/>
            <a:ext cx="17454" cy="1444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321688"/>
            <a:ext cx="21957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образовательной деятельности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7604" y="3337351"/>
            <a:ext cx="15121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играм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2443240"/>
            <a:ext cx="12241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сказкам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5976" y="3106518"/>
            <a:ext cx="417646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572000" y="3568183"/>
            <a:ext cx="432048" cy="796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19872" y="4581128"/>
            <a:ext cx="187220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300192" y="3568183"/>
            <a:ext cx="0" cy="1197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92080" y="4950460"/>
            <a:ext cx="16561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Сюжетные игры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7380312" y="3568183"/>
            <a:ext cx="288032" cy="598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92280" y="4365104"/>
            <a:ext cx="18722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" descr="C:\Users\связной\Desktop\P1050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89" y="161492"/>
            <a:ext cx="1046391" cy="1467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" name="Picture 2" descr="C:\Users\связной\Desktop\Новая папка\IMG_20170706_090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41" y="1723551"/>
            <a:ext cx="1787986" cy="1244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ÐÐ°ÑÑÐ¸Ð½ÐºÐ¸ Ð¿Ð¾ Ð·Ð°Ð¿ÑÐ¾ÑÑ ÐºÐ°ÑÑÐ¸Ð½ÐºÐ¸ Ð¿Ð¾ Ð¸ÑÐ¿Ð¾Ð»ÑÐ·Ð¾Ð²Ð°Ð½Ð¸Ðµ Ð¸ÐºÑ Ð² Ð´Ð¾Ñ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5193"/>
            <a:ext cx="2314575" cy="198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связной\Desktop\IMG_20180607_172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4016"/>
            <a:ext cx="1853015" cy="123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74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59950"/>
            <a:ext cx="37444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ÐÐ°ÑÑÐ¸Ð½ÐºÐ¸ Ð¿Ð¾ Ð·Ð°Ð¿ÑÐ¾ÑÑ ÐºÐ°ÑÑÐ¸Ð½ÐºÐ¸ ÑÐ°Ð±Ð¾ÑÐ° Ñ ÑÐ¾Ð´Ð¸ÑÐµÐ»ÑÐ¼Ð¸ Ð² Ð´Ð¾Ñ Ð¼ÑÐ»ÑÑÑÑÐ½Ñ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ºÐ°ÑÑÐ¸Ð½ÐºÐ¸ ÑÐ°Ð±Ð¾ÑÐ° Ñ ÑÐ¾Ð´Ð¸ÑÐµÐ»ÑÐ¼Ð¸ Ð² Ð´Ð¾Ñ Ð¼ÑÐ»ÑÑÑÑÐ½Ñ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Ð°ÑÑÐ¸Ð½ÐºÐ¸ Ð¿Ð¾ Ð·Ð°Ð¿ÑÐ¾ÑÑ ÐºÐ°ÑÑÐ¸Ð½ÐºÐ¸ ÑÐ°Ð±Ð¾ÑÐ° Ñ ÑÐ¾Ð´Ð¸ÑÐµÐ»ÑÐ¼Ð¸ Ð² Ð´Ð¾Ñ Ð¼ÑÐ»ÑÑÑÑÐ½Ñ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9525"/>
            <a:ext cx="2849148" cy="26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547664" y="821615"/>
            <a:ext cx="648072" cy="951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0376" y="2132856"/>
            <a:ext cx="133185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беседы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90769" y="740534"/>
            <a:ext cx="432048" cy="1843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4487" y="2584287"/>
            <a:ext cx="281548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822817" y="789892"/>
            <a:ext cx="452347" cy="2495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2775" y="3284984"/>
            <a:ext cx="28803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аглядная пропаганда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355084" y="889253"/>
            <a:ext cx="144016" cy="311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2227" y="4215571"/>
            <a:ext cx="26642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572000" y="821615"/>
            <a:ext cx="1368152" cy="311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52120" y="4077072"/>
            <a:ext cx="19442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Телефонные звонки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67944" y="901171"/>
            <a:ext cx="1224136" cy="476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23928" y="5668796"/>
            <a:ext cx="42694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овместное творчество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3"/>
            <a:ext cx="62646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4533"/>
              </p:ext>
            </p:extLst>
          </p:nvPr>
        </p:nvGraphicFramePr>
        <p:xfrm>
          <a:off x="395536" y="1052736"/>
          <a:ext cx="8424937" cy="2461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562"/>
                <a:gridCol w="698896"/>
                <a:gridCol w="424664"/>
                <a:gridCol w="656442"/>
                <a:gridCol w="467118"/>
                <a:gridCol w="491558"/>
                <a:gridCol w="561780"/>
                <a:gridCol w="491558"/>
                <a:gridCol w="491558"/>
                <a:gridCol w="561780"/>
                <a:gridCol w="421335"/>
                <a:gridCol w="862133"/>
                <a:gridCol w="540553"/>
              </a:tblGrid>
              <a:tr h="5760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Уровни </a:t>
                      </a:r>
                      <a:r>
                        <a:rPr lang="ru-RU" sz="1200" dirty="0">
                          <a:effectLst/>
                        </a:rPr>
                        <a:t>усвоения программного материала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Образовательные </a:t>
                      </a:r>
                      <a:r>
                        <a:rPr lang="ru-RU" sz="1200" dirty="0">
                          <a:effectLst/>
                        </a:rPr>
                        <a:t>области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общий </a:t>
                      </a:r>
                      <a:r>
                        <a:rPr lang="ru-RU" sz="1200" dirty="0">
                          <a:effectLst/>
                        </a:rPr>
                        <a:t>уровень усвоения программного материала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Физическое развитие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Социально-коммуникативное развитие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Художественно-эстетическое развитие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Познавательное развитие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Речевое развитие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Сформировано</a:t>
                      </a:r>
                      <a:endParaRPr lang="ru-RU" sz="105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15%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25%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19%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30%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27%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50%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Формируются</a:t>
                      </a:r>
                      <a:endParaRPr lang="ru-RU" sz="105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85%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75%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75%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65%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40%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65%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3645024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«Физическое развитие»: сформировано  повысилось на 10%, а формируется уменьшилось на10%;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«Социально-коммуникативное развитие»: сформировано  повысилось на 10%, а формируется уменьшилось на10%;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«Художественно-эстетическое развитие»: сформировано повысилось на 11%, а формируется уменьшилось на 11 %;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«Познавательное развитие»: сформировано повысилось на 8%, а формируется уменьшилось на 8 %;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«Речевое развитие»: сформировано увеличилось на 10%, а формируется уменьшилось на 10%.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уровень усвоения программного материала сформировано увеличилось на 10%, а формируется уменьшилось на 10%.</a:t>
            </a:r>
          </a:p>
        </p:txBody>
      </p:sp>
    </p:spTree>
    <p:extLst>
      <p:ext uri="{BB962C8B-B14F-4D97-AF65-F5344CB8AC3E}">
        <p14:creationId xmlns:p14="http://schemas.microsoft.com/office/powerpoint/2010/main" val="39013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8424936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2018-2019 учебный год: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Подбирать эффективные методы и приемы обучения и воспитания детей для успешного освоения программы;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целенаправленную работу с детьми по всем образовательным областям;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свободно общаться со взрослыми и детьми, развивать все компоненты устной речи в различных формах и видах детской деятельности;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работу по взаимодействию с родителями.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983299"/>
            <a:ext cx="84249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Дальнейшие перспективы развития: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388168"/>
            <a:ext cx="8424936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предметно-развивающей среды;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проводить профилактические мероприятия с целью повышения посещаемости детей, укрепление здоровья;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принимать участие в методических мероприятиях;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подбирать упражнения для развития моторики, речевые игры и другие  материалы для индивидуальной работы;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работать над темой самообразования.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37002"/>
            <a:ext cx="84249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 результаты: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445326"/>
            <a:ext cx="8424936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 сводно общаются со взрослыми и детьми;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Развиваются все компоненты устной речи;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познавательно – исследовательская деятельность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совместно играть и распределять роли.;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</TotalTime>
  <Words>468</Words>
  <Application>Microsoft Office PowerPoint</Application>
  <PresentationFormat>Экран 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26</cp:revision>
  <dcterms:created xsi:type="dcterms:W3CDTF">2018-06-04T09:29:06Z</dcterms:created>
  <dcterms:modified xsi:type="dcterms:W3CDTF">2018-06-09T06:34:15Z</dcterms:modified>
</cp:coreProperties>
</file>